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72" y="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8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3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0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6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9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1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5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8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4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4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E3228-D269-4F90-85CB-ABF782853132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FB837-6FDD-497D-9B51-D3DC1740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2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44641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COUNTER REFORMATION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1" y="2743200"/>
            <a:ext cx="10041774" cy="309233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SERIES OF MEASURES AGAINST REFORMATION MOVEMENT</a:t>
            </a:r>
          </a:p>
          <a:p>
            <a:endParaRPr lang="en-US" sz="28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PURIFICATION MOVEMENT OF THE CHURCH</a:t>
            </a: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70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3" y="1"/>
            <a:ext cx="9144000" cy="84789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FEATURES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647" y="1263534"/>
            <a:ext cx="11022677" cy="5594465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INQUISITION: CHURCH COURT: TO PURIFY CLERGY</a:t>
            </a:r>
          </a:p>
          <a:p>
            <a:pPr algn="just"/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REUNIFICATION: POPE PAUL II: BUT NO EFFECT</a:t>
            </a:r>
          </a:p>
          <a:p>
            <a:pPr algn="just"/>
            <a:endParaRPr lang="en-US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COUNCIL OF TRENT: 1545-1563: POPE: HEAD OF CHURCH: INTERPRETER OF 	BIBLE: LATIN TRANSLATION OF BIBLE: AUTHORITATIVE VERSION: 	CHURCH: RIGHT TO INTERPRET SCRIPTURES: CONDEMNED AND 	PROHIBITED SALE OF INDULGENCE: CHURCH OFFICIALS PROPERLY 	EDUCATED, TRAINED AND DISCIPLINED: REVIVED HOLY INQUISITION: 	INTODUCED PAPEL INDEX FOR CENSORSHIP</a:t>
            </a:r>
          </a:p>
          <a:p>
            <a:pPr algn="just"/>
            <a:endParaRPr lang="en-US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SOCIETY OF JESUS: LIFE OF POVERTY AND CHASTITY: SERVICE TO GOD AND 	CHRISTIANITY: ALL OVER WORLD…SERVICE TO GOD AND HUMANITY: 	FRANCIS XAVIER…..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iNDIA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00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Office Theme</vt:lpstr>
      <vt:lpstr>COUNTER REFORMATION</vt:lpstr>
      <vt:lpstr>FEATURES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COUNTER REFORMATION</dc:title>
  <dc:creator>ADMIN</dc:creator>
  <cp:lastModifiedBy>ADMIN</cp:lastModifiedBy>
  <cp:revision>5</cp:revision>
  <dcterms:created xsi:type="dcterms:W3CDTF">2008-07-30T18:50:00Z</dcterms:created>
  <dcterms:modified xsi:type="dcterms:W3CDTF">2008-07-30T19:14:17Z</dcterms:modified>
</cp:coreProperties>
</file>